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38" d="100"/>
          <a:sy n="38" d="100"/>
        </p:scale>
        <p:origin x="-1410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D1F398-7CC4-452F-9E6D-77AFD1931443}" type="datetimeFigureOut">
              <a:rPr lang="ru-RU" smtClean="0"/>
              <a:t>25.04.2022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8A7FB7-C73E-4A64-BB88-708CFD1DEE1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D1F398-7CC4-452F-9E6D-77AFD1931443}" type="datetimeFigureOut">
              <a:rPr lang="ru-RU" smtClean="0"/>
              <a:t>25.04.2022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8A7FB7-C73E-4A64-BB88-708CFD1DEE1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D1F398-7CC4-452F-9E6D-77AFD1931443}" type="datetimeFigureOut">
              <a:rPr lang="ru-RU" smtClean="0"/>
              <a:t>25.04.2022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8A7FB7-C73E-4A64-BB88-708CFD1DEE1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D1F398-7CC4-452F-9E6D-77AFD1931443}" type="datetimeFigureOut">
              <a:rPr lang="ru-RU" smtClean="0"/>
              <a:t>25.04.2022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8A7FB7-C73E-4A64-BB88-708CFD1DEE1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D1F398-7CC4-452F-9E6D-77AFD1931443}" type="datetimeFigureOut">
              <a:rPr lang="ru-RU" smtClean="0"/>
              <a:t>25.04.2022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8A7FB7-C73E-4A64-BB88-708CFD1DEE1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D1F398-7CC4-452F-9E6D-77AFD1931443}" type="datetimeFigureOut">
              <a:rPr lang="ru-RU" smtClean="0"/>
              <a:t>25.04.2022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8A7FB7-C73E-4A64-BB88-708CFD1DEE1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D1F398-7CC4-452F-9E6D-77AFD1931443}" type="datetimeFigureOut">
              <a:rPr lang="ru-RU" smtClean="0"/>
              <a:t>25.04.2022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8A7FB7-C73E-4A64-BB88-708CFD1DEE1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D1F398-7CC4-452F-9E6D-77AFD1931443}" type="datetimeFigureOut">
              <a:rPr lang="ru-RU" smtClean="0"/>
              <a:t>25.04.2022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8A7FB7-C73E-4A64-BB88-708CFD1DEE1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D1F398-7CC4-452F-9E6D-77AFD1931443}" type="datetimeFigureOut">
              <a:rPr lang="ru-RU" smtClean="0"/>
              <a:t>25.04.2022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8A7FB7-C73E-4A64-BB88-708CFD1DEE1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D1F398-7CC4-452F-9E6D-77AFD1931443}" type="datetimeFigureOut">
              <a:rPr lang="ru-RU" smtClean="0"/>
              <a:t>25.04.2022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8A7FB7-C73E-4A64-BB88-708CFD1DEE1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D1F398-7CC4-452F-9E6D-77AFD1931443}" type="datetimeFigureOut">
              <a:rPr lang="ru-RU" smtClean="0"/>
              <a:t>25.04.2022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8A7FB7-C73E-4A64-BB88-708CFD1DEE1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D1F398-7CC4-452F-9E6D-77AFD1931443}" type="datetimeFigureOut">
              <a:rPr lang="ru-RU" smtClean="0"/>
              <a:t>25.04.2022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8A7FB7-C73E-4A64-BB88-708CFD1DEE1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728" y="0"/>
            <a:ext cx="6858016" cy="68580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42976" y="0"/>
            <a:ext cx="6929454" cy="69294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71538" y="0"/>
            <a:ext cx="6929454" cy="69294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42976" y="0"/>
            <a:ext cx="6929454" cy="69294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14414" y="-71454"/>
            <a:ext cx="6929454" cy="69294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00100" y="0"/>
            <a:ext cx="6858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728" y="0"/>
            <a:ext cx="6786578" cy="67865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728" y="-16"/>
            <a:ext cx="6858016" cy="68580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</TotalTime>
  <Words>0</Words>
  <Application>Microsoft Office PowerPoint</Application>
  <PresentationFormat>Экран (4:3)</PresentationFormat>
  <Paragraphs>0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User</cp:lastModifiedBy>
  <cp:revision>1</cp:revision>
  <dcterms:created xsi:type="dcterms:W3CDTF">2022-04-24T21:52:03Z</dcterms:created>
  <dcterms:modified xsi:type="dcterms:W3CDTF">2022-04-24T22:00:24Z</dcterms:modified>
</cp:coreProperties>
</file>